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8266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623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4107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2526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20005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383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2304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01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5206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218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063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5A62A-6B28-498D-A01D-3078839FA198}" type="datetimeFigureOut">
              <a:rPr lang="th-TH" smtClean="0"/>
              <a:t>27/08/57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335C1-0528-4844-A908-1C6A9BD88D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6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385"/>
            <a:ext cx="9144000" cy="646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" y="0"/>
            <a:ext cx="9135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0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" y="0"/>
            <a:ext cx="91349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นำเสนอทางหน้าจอ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</vt:i4>
      </vt:variant>
    </vt:vector>
  </HeadingPairs>
  <TitlesOfParts>
    <vt:vector size="4" baseType="lpstr">
      <vt:lpstr>ธีมของ Office</vt:lpstr>
      <vt:lpstr>งานนำเสนอ PowerPoint</vt:lpstr>
      <vt:lpstr>งานนำเสนอ PowerPoint</vt:lpstr>
      <vt:lpstr>งานนำเสนอ PowerPoint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NooNoo AreYouHapPy</dc:creator>
  <cp:lastModifiedBy>Chompoo</cp:lastModifiedBy>
  <cp:revision>2</cp:revision>
  <dcterms:created xsi:type="dcterms:W3CDTF">2014-08-24T10:18:00Z</dcterms:created>
  <dcterms:modified xsi:type="dcterms:W3CDTF">2014-08-27T03:21:59Z</dcterms:modified>
</cp:coreProperties>
</file>